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  <p:sldId id="261" r:id="rId7"/>
    <p:sldId id="266" r:id="rId8"/>
    <p:sldId id="263" r:id="rId9"/>
    <p:sldId id="264" r:id="rId10"/>
    <p:sldId id="262" r:id="rId11"/>
    <p:sldId id="265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B5D7F6C-D384-4457-90DC-2B555DEF7C95}" v="29" dt="2021-10-02T22:09:42.32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laudia Perez" userId="47bd8c77a8a8ee8d" providerId="LiveId" clId="{2B5D7F6C-D384-4457-90DC-2B555DEF7C95}"/>
    <pc:docChg chg="undo custSel addSld modSld sldOrd">
      <pc:chgData name="Claudia Perez" userId="47bd8c77a8a8ee8d" providerId="LiveId" clId="{2B5D7F6C-D384-4457-90DC-2B555DEF7C95}" dt="2021-10-02T22:09:42.319" v="2614"/>
      <pc:docMkLst>
        <pc:docMk/>
      </pc:docMkLst>
      <pc:sldChg chg="addSp modSp mod">
        <pc:chgData name="Claudia Perez" userId="47bd8c77a8a8ee8d" providerId="LiveId" clId="{2B5D7F6C-D384-4457-90DC-2B555DEF7C95}" dt="2021-10-02T22:09:09.946" v="2609" actId="1076"/>
        <pc:sldMkLst>
          <pc:docMk/>
          <pc:sldMk cId="2724094507" sldId="256"/>
        </pc:sldMkLst>
        <pc:spChg chg="mod">
          <ac:chgData name="Claudia Perez" userId="47bd8c77a8a8ee8d" providerId="LiveId" clId="{2B5D7F6C-D384-4457-90DC-2B555DEF7C95}" dt="2021-10-02T22:09:09.946" v="2609" actId="1076"/>
          <ac:spMkLst>
            <pc:docMk/>
            <pc:sldMk cId="2724094507" sldId="256"/>
            <ac:spMk id="6" creationId="{A2E92F7B-19D3-4E08-90D4-80A2E3BF6BDD}"/>
          </ac:spMkLst>
        </pc:spChg>
        <pc:spChg chg="mod">
          <ac:chgData name="Claudia Perez" userId="47bd8c77a8a8ee8d" providerId="LiveId" clId="{2B5D7F6C-D384-4457-90DC-2B555DEF7C95}" dt="2021-10-02T20:40:20.492" v="1108" actId="1076"/>
          <ac:spMkLst>
            <pc:docMk/>
            <pc:sldMk cId="2724094507" sldId="256"/>
            <ac:spMk id="10" creationId="{36D571A5-9510-453E-B00E-A2178728FE93}"/>
          </ac:spMkLst>
        </pc:spChg>
        <pc:spChg chg="mod">
          <ac:chgData name="Claudia Perez" userId="47bd8c77a8a8ee8d" providerId="LiveId" clId="{2B5D7F6C-D384-4457-90DC-2B555DEF7C95}" dt="2021-10-02T20:29:50.499" v="946" actId="20577"/>
          <ac:spMkLst>
            <pc:docMk/>
            <pc:sldMk cId="2724094507" sldId="256"/>
            <ac:spMk id="11" creationId="{C309400A-684A-4FEC-9F71-2EC1B5399EA4}"/>
          </ac:spMkLst>
        </pc:spChg>
        <pc:spChg chg="mod">
          <ac:chgData name="Claudia Perez" userId="47bd8c77a8a8ee8d" providerId="LiveId" clId="{2B5D7F6C-D384-4457-90DC-2B555DEF7C95}" dt="2021-10-02T20:17:47.998" v="609" actId="20577"/>
          <ac:spMkLst>
            <pc:docMk/>
            <pc:sldMk cId="2724094507" sldId="256"/>
            <ac:spMk id="12" creationId="{5E00AC30-82CA-4BA2-AA48-5D8273387CBA}"/>
          </ac:spMkLst>
        </pc:spChg>
        <pc:spChg chg="mod">
          <ac:chgData name="Claudia Perez" userId="47bd8c77a8a8ee8d" providerId="LiveId" clId="{2B5D7F6C-D384-4457-90DC-2B555DEF7C95}" dt="2021-10-02T20:17:44.119" v="607" actId="20577"/>
          <ac:spMkLst>
            <pc:docMk/>
            <pc:sldMk cId="2724094507" sldId="256"/>
            <ac:spMk id="13" creationId="{17EFEFEB-B7A5-40F5-AB85-31F8F5E2B958}"/>
          </ac:spMkLst>
        </pc:spChg>
        <pc:spChg chg="add mod">
          <ac:chgData name="Claudia Perez" userId="47bd8c77a8a8ee8d" providerId="LiveId" clId="{2B5D7F6C-D384-4457-90DC-2B555DEF7C95}" dt="2021-10-02T20:40:49.770" v="1195" actId="1076"/>
          <ac:spMkLst>
            <pc:docMk/>
            <pc:sldMk cId="2724094507" sldId="256"/>
            <ac:spMk id="14" creationId="{AE99D086-E0F2-48AF-8B70-6652D6DE40F5}"/>
          </ac:spMkLst>
        </pc:spChg>
      </pc:sldChg>
      <pc:sldChg chg="modSp mod">
        <pc:chgData name="Claudia Perez" userId="47bd8c77a8a8ee8d" providerId="LiveId" clId="{2B5D7F6C-D384-4457-90DC-2B555DEF7C95}" dt="2021-10-02T20:29:38.355" v="945" actId="20577"/>
        <pc:sldMkLst>
          <pc:docMk/>
          <pc:sldMk cId="1846933055" sldId="257"/>
        </pc:sldMkLst>
        <pc:spChg chg="mod">
          <ac:chgData name="Claudia Perez" userId="47bd8c77a8a8ee8d" providerId="LiveId" clId="{2B5D7F6C-D384-4457-90DC-2B555DEF7C95}" dt="2021-10-02T20:29:38.355" v="945" actId="20577"/>
          <ac:spMkLst>
            <pc:docMk/>
            <pc:sldMk cId="1846933055" sldId="257"/>
            <ac:spMk id="3" creationId="{0913569C-7ED8-461D-8A64-76A5C7FAC04C}"/>
          </ac:spMkLst>
        </pc:spChg>
      </pc:sldChg>
      <pc:sldChg chg="addSp delSp modSp mod">
        <pc:chgData name="Claudia Perez" userId="47bd8c77a8a8ee8d" providerId="LiveId" clId="{2B5D7F6C-D384-4457-90DC-2B555DEF7C95}" dt="2021-10-02T20:40:55.890" v="1200" actId="20577"/>
        <pc:sldMkLst>
          <pc:docMk/>
          <pc:sldMk cId="2713703379" sldId="258"/>
        </pc:sldMkLst>
        <pc:spChg chg="mod">
          <ac:chgData name="Claudia Perez" userId="47bd8c77a8a8ee8d" providerId="LiveId" clId="{2B5D7F6C-D384-4457-90DC-2B555DEF7C95}" dt="2021-10-02T20:19:58.481" v="650" actId="20577"/>
          <ac:spMkLst>
            <pc:docMk/>
            <pc:sldMk cId="2713703379" sldId="258"/>
            <ac:spMk id="13" creationId="{D566A0F1-6F0A-48F4-975B-69FD71761BB0}"/>
          </ac:spMkLst>
        </pc:spChg>
        <pc:spChg chg="mod">
          <ac:chgData name="Claudia Perez" userId="47bd8c77a8a8ee8d" providerId="LiveId" clId="{2B5D7F6C-D384-4457-90DC-2B555DEF7C95}" dt="2021-10-02T20:20:01.506" v="652" actId="20577"/>
          <ac:spMkLst>
            <pc:docMk/>
            <pc:sldMk cId="2713703379" sldId="258"/>
            <ac:spMk id="14" creationId="{415F65ED-9734-467C-917B-207B806CA4F2}"/>
          </ac:spMkLst>
        </pc:spChg>
        <pc:spChg chg="del">
          <ac:chgData name="Claudia Perez" userId="47bd8c77a8a8ee8d" providerId="LiveId" clId="{2B5D7F6C-D384-4457-90DC-2B555DEF7C95}" dt="2021-10-02T20:18:07.283" v="611" actId="478"/>
          <ac:spMkLst>
            <pc:docMk/>
            <pc:sldMk cId="2713703379" sldId="258"/>
            <ac:spMk id="15" creationId="{0759B709-DA78-42B8-AE18-69081AF8D270}"/>
          </ac:spMkLst>
        </pc:spChg>
        <pc:spChg chg="add mod">
          <ac:chgData name="Claudia Perez" userId="47bd8c77a8a8ee8d" providerId="LiveId" clId="{2B5D7F6C-D384-4457-90DC-2B555DEF7C95}" dt="2021-10-02T20:18:36.576" v="619" actId="20577"/>
          <ac:spMkLst>
            <pc:docMk/>
            <pc:sldMk cId="2713703379" sldId="258"/>
            <ac:spMk id="16" creationId="{9235F584-7B62-46C2-B277-D8A78F8345DA}"/>
          </ac:spMkLst>
        </pc:spChg>
        <pc:spChg chg="add mod">
          <ac:chgData name="Claudia Perez" userId="47bd8c77a8a8ee8d" providerId="LiveId" clId="{2B5D7F6C-D384-4457-90DC-2B555DEF7C95}" dt="2021-10-02T20:40:55.890" v="1200" actId="20577"/>
          <ac:spMkLst>
            <pc:docMk/>
            <pc:sldMk cId="2713703379" sldId="258"/>
            <ac:spMk id="17" creationId="{60D9958A-8E10-4588-A406-B6A206B24246}"/>
          </ac:spMkLst>
        </pc:spChg>
      </pc:sldChg>
      <pc:sldChg chg="addSp delSp modSp mod">
        <pc:chgData name="Claudia Perez" userId="47bd8c77a8a8ee8d" providerId="LiveId" clId="{2B5D7F6C-D384-4457-90DC-2B555DEF7C95}" dt="2021-10-02T20:41:02.947" v="1205" actId="20577"/>
        <pc:sldMkLst>
          <pc:docMk/>
          <pc:sldMk cId="721594225" sldId="259"/>
        </pc:sldMkLst>
        <pc:spChg chg="mod">
          <ac:chgData name="Claudia Perez" userId="47bd8c77a8a8ee8d" providerId="LiveId" clId="{2B5D7F6C-D384-4457-90DC-2B555DEF7C95}" dt="2021-10-02T20:19:49.991" v="646" actId="20577"/>
          <ac:spMkLst>
            <pc:docMk/>
            <pc:sldMk cId="721594225" sldId="259"/>
            <ac:spMk id="8" creationId="{3615521E-763C-4687-AFCA-42E63A1ED473}"/>
          </ac:spMkLst>
        </pc:spChg>
        <pc:spChg chg="mod">
          <ac:chgData name="Claudia Perez" userId="47bd8c77a8a8ee8d" providerId="LiveId" clId="{2B5D7F6C-D384-4457-90DC-2B555DEF7C95}" dt="2021-10-02T20:19:53.004" v="648" actId="20577"/>
          <ac:spMkLst>
            <pc:docMk/>
            <pc:sldMk cId="721594225" sldId="259"/>
            <ac:spMk id="9" creationId="{B28F3E2C-A102-4400-904C-63E5532EB2A1}"/>
          </ac:spMkLst>
        </pc:spChg>
        <pc:spChg chg="del">
          <ac:chgData name="Claudia Perez" userId="47bd8c77a8a8ee8d" providerId="LiveId" clId="{2B5D7F6C-D384-4457-90DC-2B555DEF7C95}" dt="2021-10-02T20:18:49.311" v="620" actId="478"/>
          <ac:spMkLst>
            <pc:docMk/>
            <pc:sldMk cId="721594225" sldId="259"/>
            <ac:spMk id="10" creationId="{FF275DB9-4D7F-45DB-995A-84A305740522}"/>
          </ac:spMkLst>
        </pc:spChg>
        <pc:spChg chg="add mod">
          <ac:chgData name="Claudia Perez" userId="47bd8c77a8a8ee8d" providerId="LiveId" clId="{2B5D7F6C-D384-4457-90DC-2B555DEF7C95}" dt="2021-10-02T20:18:49.745" v="621"/>
          <ac:spMkLst>
            <pc:docMk/>
            <pc:sldMk cId="721594225" sldId="259"/>
            <ac:spMk id="11" creationId="{EDE94912-06C3-41CC-AEF7-86C7F7F1B24A}"/>
          </ac:spMkLst>
        </pc:spChg>
        <pc:spChg chg="add mod">
          <ac:chgData name="Claudia Perez" userId="47bd8c77a8a8ee8d" providerId="LiveId" clId="{2B5D7F6C-D384-4457-90DC-2B555DEF7C95}" dt="2021-10-02T20:41:02.947" v="1205" actId="20577"/>
          <ac:spMkLst>
            <pc:docMk/>
            <pc:sldMk cId="721594225" sldId="259"/>
            <ac:spMk id="12" creationId="{5094E02E-CB3E-4A62-B0B5-A482375FCCEB}"/>
          </ac:spMkLst>
        </pc:spChg>
        <pc:picChg chg="mod">
          <ac:chgData name="Claudia Perez" userId="47bd8c77a8a8ee8d" providerId="LiveId" clId="{2B5D7F6C-D384-4457-90DC-2B555DEF7C95}" dt="2021-10-02T19:57:48.952" v="0" actId="1076"/>
          <ac:picMkLst>
            <pc:docMk/>
            <pc:sldMk cId="721594225" sldId="259"/>
            <ac:picMk id="2" creationId="{7BDAC6CF-DEB1-43DD-B78F-89E64AE3A275}"/>
          </ac:picMkLst>
        </pc:picChg>
      </pc:sldChg>
      <pc:sldChg chg="addSp delSp modSp mod">
        <pc:chgData name="Claudia Perez" userId="47bd8c77a8a8ee8d" providerId="LiveId" clId="{2B5D7F6C-D384-4457-90DC-2B555DEF7C95}" dt="2021-10-02T22:09:37.541" v="2613" actId="1076"/>
        <pc:sldMkLst>
          <pc:docMk/>
          <pc:sldMk cId="3467867694" sldId="260"/>
        </pc:sldMkLst>
        <pc:spChg chg="mod">
          <ac:chgData name="Claudia Perez" userId="47bd8c77a8a8ee8d" providerId="LiveId" clId="{2B5D7F6C-D384-4457-90DC-2B555DEF7C95}" dt="2021-10-02T22:09:37.541" v="2613" actId="1076"/>
          <ac:spMkLst>
            <pc:docMk/>
            <pc:sldMk cId="3467867694" sldId="260"/>
            <ac:spMk id="6" creationId="{3DF6D5EE-6785-47FA-AA6B-C044F320722B}"/>
          </ac:spMkLst>
        </pc:spChg>
        <pc:spChg chg="mod">
          <ac:chgData name="Claudia Perez" userId="47bd8c77a8a8ee8d" providerId="LiveId" clId="{2B5D7F6C-D384-4457-90DC-2B555DEF7C95}" dt="2021-10-02T20:19:44.095" v="645" actId="20577"/>
          <ac:spMkLst>
            <pc:docMk/>
            <pc:sldMk cId="3467867694" sldId="260"/>
            <ac:spMk id="8" creationId="{0E4DF4D5-6FDE-44E6-B9A7-04192280CD9D}"/>
          </ac:spMkLst>
        </pc:spChg>
        <pc:spChg chg="mod">
          <ac:chgData name="Claudia Perez" userId="47bd8c77a8a8ee8d" providerId="LiveId" clId="{2B5D7F6C-D384-4457-90DC-2B555DEF7C95}" dt="2021-10-02T20:19:40.927" v="643" actId="20577"/>
          <ac:spMkLst>
            <pc:docMk/>
            <pc:sldMk cId="3467867694" sldId="260"/>
            <ac:spMk id="9" creationId="{6B8E8F31-13C3-486A-B31A-103D8E124794}"/>
          </ac:spMkLst>
        </pc:spChg>
        <pc:spChg chg="del">
          <ac:chgData name="Claudia Perez" userId="47bd8c77a8a8ee8d" providerId="LiveId" clId="{2B5D7F6C-D384-4457-90DC-2B555DEF7C95}" dt="2021-10-02T20:19:21.681" v="631" actId="478"/>
          <ac:spMkLst>
            <pc:docMk/>
            <pc:sldMk cId="3467867694" sldId="260"/>
            <ac:spMk id="10" creationId="{C2C9B945-DB76-4687-A393-7EAC99CE5296}"/>
          </ac:spMkLst>
        </pc:spChg>
        <pc:spChg chg="add mod">
          <ac:chgData name="Claudia Perez" userId="47bd8c77a8a8ee8d" providerId="LiveId" clId="{2B5D7F6C-D384-4457-90DC-2B555DEF7C95}" dt="2021-10-02T20:30:22.398" v="948" actId="20577"/>
          <ac:spMkLst>
            <pc:docMk/>
            <pc:sldMk cId="3467867694" sldId="260"/>
            <ac:spMk id="11" creationId="{D05161F0-DC7E-493F-9F94-DA5D47D5DD3A}"/>
          </ac:spMkLst>
        </pc:spChg>
        <pc:spChg chg="add mod">
          <ac:chgData name="Claudia Perez" userId="47bd8c77a8a8ee8d" providerId="LiveId" clId="{2B5D7F6C-D384-4457-90DC-2B555DEF7C95}" dt="2021-10-02T20:41:08.251" v="1210" actId="20577"/>
          <ac:spMkLst>
            <pc:docMk/>
            <pc:sldMk cId="3467867694" sldId="260"/>
            <ac:spMk id="12" creationId="{DEF1EF5F-F9B2-4770-BBC3-3F899A48D63B}"/>
          </ac:spMkLst>
        </pc:spChg>
      </pc:sldChg>
      <pc:sldChg chg="addSp modSp mod">
        <pc:chgData name="Claudia Perez" userId="47bd8c77a8a8ee8d" providerId="LiveId" clId="{2B5D7F6C-D384-4457-90DC-2B555DEF7C95}" dt="2021-10-02T20:32:45.766" v="965" actId="1076"/>
        <pc:sldMkLst>
          <pc:docMk/>
          <pc:sldMk cId="3836544885" sldId="261"/>
        </pc:sldMkLst>
        <pc:spChg chg="mod">
          <ac:chgData name="Claudia Perez" userId="47bd8c77a8a8ee8d" providerId="LiveId" clId="{2B5D7F6C-D384-4457-90DC-2B555DEF7C95}" dt="2021-10-02T20:08:18.082" v="6" actId="20577"/>
          <ac:spMkLst>
            <pc:docMk/>
            <pc:sldMk cId="3836544885" sldId="261"/>
            <ac:spMk id="2" creationId="{051AECC9-6DBE-4E44-988F-954D1D5AEB66}"/>
          </ac:spMkLst>
        </pc:spChg>
        <pc:spChg chg="mod">
          <ac:chgData name="Claudia Perez" userId="47bd8c77a8a8ee8d" providerId="LiveId" clId="{2B5D7F6C-D384-4457-90DC-2B555DEF7C95}" dt="2021-10-02T20:32:39.579" v="963" actId="20577"/>
          <ac:spMkLst>
            <pc:docMk/>
            <pc:sldMk cId="3836544885" sldId="261"/>
            <ac:spMk id="3" creationId="{751606E5-707E-4B2B-BC67-810474C24791}"/>
          </ac:spMkLst>
        </pc:spChg>
        <pc:picChg chg="mod">
          <ac:chgData name="Claudia Perez" userId="47bd8c77a8a8ee8d" providerId="LiveId" clId="{2B5D7F6C-D384-4457-90DC-2B555DEF7C95}" dt="2021-10-02T20:32:43.110" v="964" actId="1076"/>
          <ac:picMkLst>
            <pc:docMk/>
            <pc:sldMk cId="3836544885" sldId="261"/>
            <ac:picMk id="4" creationId="{820CD057-958B-4E6C-A063-2A3383C63FD3}"/>
          </ac:picMkLst>
        </pc:picChg>
        <pc:picChg chg="add mod">
          <ac:chgData name="Claudia Perez" userId="47bd8c77a8a8ee8d" providerId="LiveId" clId="{2B5D7F6C-D384-4457-90DC-2B555DEF7C95}" dt="2021-10-02T20:32:45.766" v="965" actId="1076"/>
          <ac:picMkLst>
            <pc:docMk/>
            <pc:sldMk cId="3836544885" sldId="261"/>
            <ac:picMk id="6" creationId="{08CCD032-E9C3-4595-BCFC-FC4FE305983D}"/>
          </ac:picMkLst>
        </pc:picChg>
      </pc:sldChg>
      <pc:sldChg chg="modSp new mod ord">
        <pc:chgData name="Claudia Perez" userId="47bd8c77a8a8ee8d" providerId="LiveId" clId="{2B5D7F6C-D384-4457-90DC-2B555DEF7C95}" dt="2021-10-02T21:54:12.609" v="1927" actId="20577"/>
        <pc:sldMkLst>
          <pc:docMk/>
          <pc:sldMk cId="2245283023" sldId="262"/>
        </pc:sldMkLst>
        <pc:spChg chg="mod">
          <ac:chgData name="Claudia Perez" userId="47bd8c77a8a8ee8d" providerId="LiveId" clId="{2B5D7F6C-D384-4457-90DC-2B555DEF7C95}" dt="2021-10-02T20:08:26.721" v="18" actId="20577"/>
          <ac:spMkLst>
            <pc:docMk/>
            <pc:sldMk cId="2245283023" sldId="262"/>
            <ac:spMk id="2" creationId="{70844106-A967-4A23-B390-B3BBF0FF4229}"/>
          </ac:spMkLst>
        </pc:spChg>
        <pc:spChg chg="mod">
          <ac:chgData name="Claudia Perez" userId="47bd8c77a8a8ee8d" providerId="LiveId" clId="{2B5D7F6C-D384-4457-90DC-2B555DEF7C95}" dt="2021-10-02T21:54:12.609" v="1927" actId="20577"/>
          <ac:spMkLst>
            <pc:docMk/>
            <pc:sldMk cId="2245283023" sldId="262"/>
            <ac:spMk id="3" creationId="{991B819F-15BB-4B64-9D0D-AA7348666D97}"/>
          </ac:spMkLst>
        </pc:spChg>
      </pc:sldChg>
      <pc:sldChg chg="modSp new mod">
        <pc:chgData name="Claudia Perez" userId="47bd8c77a8a8ee8d" providerId="LiveId" clId="{2B5D7F6C-D384-4457-90DC-2B555DEF7C95}" dt="2021-10-02T21:12:36.885" v="1389" actId="20577"/>
        <pc:sldMkLst>
          <pc:docMk/>
          <pc:sldMk cId="18871751" sldId="263"/>
        </pc:sldMkLst>
        <pc:spChg chg="mod">
          <ac:chgData name="Claudia Perez" userId="47bd8c77a8a8ee8d" providerId="LiveId" clId="{2B5D7F6C-D384-4457-90DC-2B555DEF7C95}" dt="2021-10-02T20:20:22.850" v="660" actId="20577"/>
          <ac:spMkLst>
            <pc:docMk/>
            <pc:sldMk cId="18871751" sldId="263"/>
            <ac:spMk id="2" creationId="{CE96CEA4-AEA8-4B23-AA0E-E358A1380DA1}"/>
          </ac:spMkLst>
        </pc:spChg>
        <pc:spChg chg="mod">
          <ac:chgData name="Claudia Perez" userId="47bd8c77a8a8ee8d" providerId="LiveId" clId="{2B5D7F6C-D384-4457-90DC-2B555DEF7C95}" dt="2021-10-02T21:12:36.885" v="1389" actId="20577"/>
          <ac:spMkLst>
            <pc:docMk/>
            <pc:sldMk cId="18871751" sldId="263"/>
            <ac:spMk id="3" creationId="{BD6AC6B0-E68D-45AA-ADDB-CB10497F21F8}"/>
          </ac:spMkLst>
        </pc:spChg>
      </pc:sldChg>
      <pc:sldChg chg="modSp new mod">
        <pc:chgData name="Claudia Perez" userId="47bd8c77a8a8ee8d" providerId="LiveId" clId="{2B5D7F6C-D384-4457-90DC-2B555DEF7C95}" dt="2021-10-02T21:40:30.241" v="1720"/>
        <pc:sldMkLst>
          <pc:docMk/>
          <pc:sldMk cId="546340574" sldId="264"/>
        </pc:sldMkLst>
        <pc:spChg chg="mod">
          <ac:chgData name="Claudia Perez" userId="47bd8c77a8a8ee8d" providerId="LiveId" clId="{2B5D7F6C-D384-4457-90DC-2B555DEF7C95}" dt="2021-10-02T21:14:12.106" v="1391" actId="20577"/>
          <ac:spMkLst>
            <pc:docMk/>
            <pc:sldMk cId="546340574" sldId="264"/>
            <ac:spMk id="2" creationId="{2489E1AC-0C06-41A5-BEFF-CD45FB2D03C1}"/>
          </ac:spMkLst>
        </pc:spChg>
        <pc:spChg chg="mod">
          <ac:chgData name="Claudia Perez" userId="47bd8c77a8a8ee8d" providerId="LiveId" clId="{2B5D7F6C-D384-4457-90DC-2B555DEF7C95}" dt="2021-10-02T21:40:30.241" v="1720"/>
          <ac:spMkLst>
            <pc:docMk/>
            <pc:sldMk cId="546340574" sldId="264"/>
            <ac:spMk id="3" creationId="{46A07D06-D701-46C0-8254-E0A2C98F5B3B}"/>
          </ac:spMkLst>
        </pc:spChg>
      </pc:sldChg>
      <pc:sldChg chg="modSp new mod">
        <pc:chgData name="Claudia Perez" userId="47bd8c77a8a8ee8d" providerId="LiveId" clId="{2B5D7F6C-D384-4457-90DC-2B555DEF7C95}" dt="2021-10-02T22:02:58.893" v="2468" actId="20577"/>
        <pc:sldMkLst>
          <pc:docMk/>
          <pc:sldMk cId="2780782161" sldId="265"/>
        </pc:sldMkLst>
        <pc:spChg chg="mod">
          <ac:chgData name="Claudia Perez" userId="47bd8c77a8a8ee8d" providerId="LiveId" clId="{2B5D7F6C-D384-4457-90DC-2B555DEF7C95}" dt="2021-10-02T21:54:31.979" v="1935" actId="20577"/>
          <ac:spMkLst>
            <pc:docMk/>
            <pc:sldMk cId="2780782161" sldId="265"/>
            <ac:spMk id="2" creationId="{8A6709F4-1B11-4C30-B02F-7204A441E241}"/>
          </ac:spMkLst>
        </pc:spChg>
        <pc:spChg chg="mod">
          <ac:chgData name="Claudia Perez" userId="47bd8c77a8a8ee8d" providerId="LiveId" clId="{2B5D7F6C-D384-4457-90DC-2B555DEF7C95}" dt="2021-10-02T22:02:58.893" v="2468" actId="20577"/>
          <ac:spMkLst>
            <pc:docMk/>
            <pc:sldMk cId="2780782161" sldId="265"/>
            <ac:spMk id="3" creationId="{B2F4891F-753E-4CC0-BA89-307FF8FBFD5D}"/>
          </ac:spMkLst>
        </pc:spChg>
      </pc:sldChg>
      <pc:sldChg chg="modSp new mod">
        <pc:chgData name="Claudia Perez" userId="47bd8c77a8a8ee8d" providerId="LiveId" clId="{2B5D7F6C-D384-4457-90DC-2B555DEF7C95}" dt="2021-10-02T20:15:24.482" v="577" actId="20577"/>
        <pc:sldMkLst>
          <pc:docMk/>
          <pc:sldMk cId="3207931714" sldId="266"/>
        </pc:sldMkLst>
        <pc:spChg chg="mod">
          <ac:chgData name="Claudia Perez" userId="47bd8c77a8a8ee8d" providerId="LiveId" clId="{2B5D7F6C-D384-4457-90DC-2B555DEF7C95}" dt="2021-10-02T20:13:49.998" v="401" actId="20577"/>
          <ac:spMkLst>
            <pc:docMk/>
            <pc:sldMk cId="3207931714" sldId="266"/>
            <ac:spMk id="2" creationId="{9D3EE8C0-7B25-499C-BA0C-F5533256EB44}"/>
          </ac:spMkLst>
        </pc:spChg>
        <pc:spChg chg="mod">
          <ac:chgData name="Claudia Perez" userId="47bd8c77a8a8ee8d" providerId="LiveId" clId="{2B5D7F6C-D384-4457-90DC-2B555DEF7C95}" dt="2021-10-02T20:15:24.482" v="577" actId="20577"/>
          <ac:spMkLst>
            <pc:docMk/>
            <pc:sldMk cId="3207931714" sldId="266"/>
            <ac:spMk id="3" creationId="{E0057C8F-0AED-4FA6-91FB-483270A7986F}"/>
          </ac:spMkLst>
        </pc:spChg>
      </pc:sldChg>
      <pc:sldChg chg="modSp new mod ord">
        <pc:chgData name="Claudia Perez" userId="47bd8c77a8a8ee8d" providerId="LiveId" clId="{2B5D7F6C-D384-4457-90DC-2B555DEF7C95}" dt="2021-10-02T22:05:11.565" v="2591" actId="20577"/>
        <pc:sldMkLst>
          <pc:docMk/>
          <pc:sldMk cId="1475258054" sldId="267"/>
        </pc:sldMkLst>
        <pc:spChg chg="mod">
          <ac:chgData name="Claudia Perez" userId="47bd8c77a8a8ee8d" providerId="LiveId" clId="{2B5D7F6C-D384-4457-90DC-2B555DEF7C95}" dt="2021-10-02T20:41:37.931" v="1220" actId="20577"/>
          <ac:spMkLst>
            <pc:docMk/>
            <pc:sldMk cId="1475258054" sldId="267"/>
            <ac:spMk id="2" creationId="{5182324F-5A99-45A3-B727-E2FC4083E17E}"/>
          </ac:spMkLst>
        </pc:spChg>
        <pc:spChg chg="mod">
          <ac:chgData name="Claudia Perez" userId="47bd8c77a8a8ee8d" providerId="LiveId" clId="{2B5D7F6C-D384-4457-90DC-2B555DEF7C95}" dt="2021-10-02T22:05:11.565" v="2591" actId="20577"/>
          <ac:spMkLst>
            <pc:docMk/>
            <pc:sldMk cId="1475258054" sldId="267"/>
            <ac:spMk id="3" creationId="{9DBD2C3F-45B3-4FEB-81F2-239B0CBD8AE8}"/>
          </ac:spMkLst>
        </pc:spChg>
      </pc:sldChg>
      <pc:sldChg chg="addSp delSp modSp new mod">
        <pc:chgData name="Claudia Perez" userId="47bd8c77a8a8ee8d" providerId="LiveId" clId="{2B5D7F6C-D384-4457-90DC-2B555DEF7C95}" dt="2021-10-02T22:09:14.655" v="2610"/>
        <pc:sldMkLst>
          <pc:docMk/>
          <pc:sldMk cId="561649698" sldId="268"/>
        </pc:sldMkLst>
        <pc:spChg chg="del">
          <ac:chgData name="Claudia Perez" userId="47bd8c77a8a8ee8d" providerId="LiveId" clId="{2B5D7F6C-D384-4457-90DC-2B555DEF7C95}" dt="2021-10-02T22:08:15.016" v="2598" actId="478"/>
          <ac:spMkLst>
            <pc:docMk/>
            <pc:sldMk cId="561649698" sldId="268"/>
            <ac:spMk id="2" creationId="{D719BFD9-4F9C-4859-9FC4-413438878A27}"/>
          </ac:spMkLst>
        </pc:spChg>
        <pc:spChg chg="del">
          <ac:chgData name="Claudia Perez" userId="47bd8c77a8a8ee8d" providerId="LiveId" clId="{2B5D7F6C-D384-4457-90DC-2B555DEF7C95}" dt="2021-10-02T22:08:13.690" v="2597" actId="478"/>
          <ac:spMkLst>
            <pc:docMk/>
            <pc:sldMk cId="561649698" sldId="268"/>
            <ac:spMk id="3" creationId="{D82BC76B-A3FB-413D-BC57-947608A9FE4F}"/>
          </ac:spMkLst>
        </pc:spChg>
        <pc:spChg chg="add mod">
          <ac:chgData name="Claudia Perez" userId="47bd8c77a8a8ee8d" providerId="LiveId" clId="{2B5D7F6C-D384-4457-90DC-2B555DEF7C95}" dt="2021-10-02T22:08:10.860" v="2596"/>
          <ac:spMkLst>
            <pc:docMk/>
            <pc:sldMk cId="561649698" sldId="268"/>
            <ac:spMk id="4" creationId="{3C316ADB-336F-4294-8428-4BF26A568D6C}"/>
          </ac:spMkLst>
        </pc:spChg>
        <pc:spChg chg="add mod">
          <ac:chgData name="Claudia Perez" userId="47bd8c77a8a8ee8d" providerId="LiveId" clId="{2B5D7F6C-D384-4457-90DC-2B555DEF7C95}" dt="2021-10-02T22:09:14.655" v="2610"/>
          <ac:spMkLst>
            <pc:docMk/>
            <pc:sldMk cId="561649698" sldId="268"/>
            <ac:spMk id="5" creationId="{18F1084A-02FF-4C7B-9325-44DA129A0AD7}"/>
          </ac:spMkLst>
        </pc:spChg>
      </pc:sldChg>
      <pc:sldChg chg="addSp delSp modSp new mod">
        <pc:chgData name="Claudia Perez" userId="47bd8c77a8a8ee8d" providerId="LiveId" clId="{2B5D7F6C-D384-4457-90DC-2B555DEF7C95}" dt="2021-10-02T22:09:23.263" v="2611"/>
        <pc:sldMkLst>
          <pc:docMk/>
          <pc:sldMk cId="3816825097" sldId="269"/>
        </pc:sldMkLst>
        <pc:spChg chg="del">
          <ac:chgData name="Claudia Perez" userId="47bd8c77a8a8ee8d" providerId="LiveId" clId="{2B5D7F6C-D384-4457-90DC-2B555DEF7C95}" dt="2021-10-02T22:08:21.690" v="2601" actId="478"/>
          <ac:spMkLst>
            <pc:docMk/>
            <pc:sldMk cId="3816825097" sldId="269"/>
            <ac:spMk id="2" creationId="{9BB49D36-7ECB-4B65-BD9D-811107780195}"/>
          </ac:spMkLst>
        </pc:spChg>
        <pc:spChg chg="del">
          <ac:chgData name="Claudia Perez" userId="47bd8c77a8a8ee8d" providerId="LiveId" clId="{2B5D7F6C-D384-4457-90DC-2B555DEF7C95}" dt="2021-10-02T22:08:19.265" v="2600" actId="478"/>
          <ac:spMkLst>
            <pc:docMk/>
            <pc:sldMk cId="3816825097" sldId="269"/>
            <ac:spMk id="3" creationId="{67452B39-68B9-4D4B-8FDE-307876562820}"/>
          </ac:spMkLst>
        </pc:spChg>
        <pc:spChg chg="add mod">
          <ac:chgData name="Claudia Perez" userId="47bd8c77a8a8ee8d" providerId="LiveId" clId="{2B5D7F6C-D384-4457-90DC-2B555DEF7C95}" dt="2021-10-02T22:08:17.347" v="2599"/>
          <ac:spMkLst>
            <pc:docMk/>
            <pc:sldMk cId="3816825097" sldId="269"/>
            <ac:spMk id="4" creationId="{D1D6B96B-1CC2-4419-9F72-6ACE36F77310}"/>
          </ac:spMkLst>
        </pc:spChg>
        <pc:spChg chg="add mod">
          <ac:chgData name="Claudia Perez" userId="47bd8c77a8a8ee8d" providerId="LiveId" clId="{2B5D7F6C-D384-4457-90DC-2B555DEF7C95}" dt="2021-10-02T22:09:23.263" v="2611"/>
          <ac:spMkLst>
            <pc:docMk/>
            <pc:sldMk cId="3816825097" sldId="269"/>
            <ac:spMk id="5" creationId="{3FED31C0-9EA8-43CA-86FE-9BDB7034F71B}"/>
          </ac:spMkLst>
        </pc:spChg>
      </pc:sldChg>
      <pc:sldChg chg="addSp delSp modSp new mod">
        <pc:chgData name="Claudia Perez" userId="47bd8c77a8a8ee8d" providerId="LiveId" clId="{2B5D7F6C-D384-4457-90DC-2B555DEF7C95}" dt="2021-10-02T22:09:31.173" v="2612"/>
        <pc:sldMkLst>
          <pc:docMk/>
          <pc:sldMk cId="1131807742" sldId="270"/>
        </pc:sldMkLst>
        <pc:spChg chg="del">
          <ac:chgData name="Claudia Perez" userId="47bd8c77a8a8ee8d" providerId="LiveId" clId="{2B5D7F6C-D384-4457-90DC-2B555DEF7C95}" dt="2021-10-02T22:08:28.342" v="2603" actId="478"/>
          <ac:spMkLst>
            <pc:docMk/>
            <pc:sldMk cId="1131807742" sldId="270"/>
            <ac:spMk id="2" creationId="{EC41B172-6316-4141-B485-6CFB17AEBBF5}"/>
          </ac:spMkLst>
        </pc:spChg>
        <pc:spChg chg="del">
          <ac:chgData name="Claudia Perez" userId="47bd8c77a8a8ee8d" providerId="LiveId" clId="{2B5D7F6C-D384-4457-90DC-2B555DEF7C95}" dt="2021-10-02T22:08:26.441" v="2602" actId="478"/>
          <ac:spMkLst>
            <pc:docMk/>
            <pc:sldMk cId="1131807742" sldId="270"/>
            <ac:spMk id="3" creationId="{1C6C848A-5784-482A-91A4-2504577E002A}"/>
          </ac:spMkLst>
        </pc:spChg>
        <pc:spChg chg="add mod">
          <ac:chgData name="Claudia Perez" userId="47bd8c77a8a8ee8d" providerId="LiveId" clId="{2B5D7F6C-D384-4457-90DC-2B555DEF7C95}" dt="2021-10-02T22:08:29.004" v="2604"/>
          <ac:spMkLst>
            <pc:docMk/>
            <pc:sldMk cId="1131807742" sldId="270"/>
            <ac:spMk id="4" creationId="{CC424D82-F63A-4054-A9C0-693E61755E8C}"/>
          </ac:spMkLst>
        </pc:spChg>
        <pc:spChg chg="add mod">
          <ac:chgData name="Claudia Perez" userId="47bd8c77a8a8ee8d" providerId="LiveId" clId="{2B5D7F6C-D384-4457-90DC-2B555DEF7C95}" dt="2021-10-02T22:09:31.173" v="2612"/>
          <ac:spMkLst>
            <pc:docMk/>
            <pc:sldMk cId="1131807742" sldId="270"/>
            <ac:spMk id="5" creationId="{72EE2771-5D7B-46A5-900D-FF7DD3555161}"/>
          </ac:spMkLst>
        </pc:spChg>
      </pc:sldChg>
      <pc:sldChg chg="addSp delSp modSp new mod">
        <pc:chgData name="Claudia Perez" userId="47bd8c77a8a8ee8d" providerId="LiveId" clId="{2B5D7F6C-D384-4457-90DC-2B555DEF7C95}" dt="2021-10-02T22:09:42.319" v="2614"/>
        <pc:sldMkLst>
          <pc:docMk/>
          <pc:sldMk cId="1489441347" sldId="271"/>
        </pc:sldMkLst>
        <pc:spChg chg="del">
          <ac:chgData name="Claudia Perez" userId="47bd8c77a8a8ee8d" providerId="LiveId" clId="{2B5D7F6C-D384-4457-90DC-2B555DEF7C95}" dt="2021-10-02T22:08:38.992" v="2606" actId="478"/>
          <ac:spMkLst>
            <pc:docMk/>
            <pc:sldMk cId="1489441347" sldId="271"/>
            <ac:spMk id="2" creationId="{FA99FCC7-624A-4404-AB1A-DF19855B939B}"/>
          </ac:spMkLst>
        </pc:spChg>
        <pc:spChg chg="del">
          <ac:chgData name="Claudia Perez" userId="47bd8c77a8a8ee8d" providerId="LiveId" clId="{2B5D7F6C-D384-4457-90DC-2B555DEF7C95}" dt="2021-10-02T22:08:37.554" v="2605" actId="478"/>
          <ac:spMkLst>
            <pc:docMk/>
            <pc:sldMk cId="1489441347" sldId="271"/>
            <ac:spMk id="3" creationId="{30F4B982-8E22-4347-B691-BCC10E65ADA9}"/>
          </ac:spMkLst>
        </pc:spChg>
        <pc:spChg chg="add mod">
          <ac:chgData name="Claudia Perez" userId="47bd8c77a8a8ee8d" providerId="LiveId" clId="{2B5D7F6C-D384-4457-90DC-2B555DEF7C95}" dt="2021-10-02T22:08:39.606" v="2607"/>
          <ac:spMkLst>
            <pc:docMk/>
            <pc:sldMk cId="1489441347" sldId="271"/>
            <ac:spMk id="4" creationId="{DBE8B161-DC4C-48A7-BEEF-B5073FB23F97}"/>
          </ac:spMkLst>
        </pc:spChg>
        <pc:spChg chg="add mod">
          <ac:chgData name="Claudia Perez" userId="47bd8c77a8a8ee8d" providerId="LiveId" clId="{2B5D7F6C-D384-4457-90DC-2B555DEF7C95}" dt="2021-10-02T22:09:42.319" v="2614"/>
          <ac:spMkLst>
            <pc:docMk/>
            <pc:sldMk cId="1489441347" sldId="271"/>
            <ac:spMk id="5" creationId="{F635E6BF-0A5F-497E-B95F-F96C59F2625F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FBD42-C422-4EFF-9F3A-177931EF5F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2D2DF47-B421-4985-9187-986C5A8698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E3B154-2E48-43FC-BE80-8F50A1CEE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543748-4630-4BE8-90CE-EB5F317415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602B90-68DC-4696-89B9-E89D83EDC4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732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60281-621A-4F8D-A613-01D0F8B53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32D6BF-2D7B-451C-9D3F-75FD8AA4BF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0C1D2B-CEA0-4159-8849-1D3F07F25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4040F3-1FEE-4C7E-94FD-0AD331117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D8FE69-4D61-49BF-8141-080CBD1D3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984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7B911E-E315-438C-8538-C1483EC7F2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213BE1-A490-485E-A3DE-2188D68619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C05286-32D9-45A7-8D99-7D261E703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5284B1-5C0A-460D-BC43-D0928C91D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463F8A-2566-43A6-BB98-12787DB2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70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86D3F-C6E2-44FF-9937-F9593A78D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9E5D8-3AE7-464F-A097-D7141EBF70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F6AC42-FE14-45E4-ABB5-4AFC0C8346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2448DC-0A37-423A-9E68-09B0D4508F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C0C43F-85EC-48F1-91F5-C32EB561C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6429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CE234F-0F15-4437-8F46-ADF194229B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9B1AF8-6A3F-48B4-B9B1-B167F84CA2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4D1511-4311-4111-B0C8-F2778976AB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337FB-7F9F-4E52-B772-1B862E7F5E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EEBDDA-61F4-497E-B192-CB34B80D4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4092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D84D6-6128-4951-B1CD-A8DEBB673D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B3267D-76AD-4810-BF88-E1232F3420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F1B71A-D223-4A92-B557-95D6DF51BB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4E3F30-F186-4E37-A0BE-D1B16FCBC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188EB8-74E9-4CA0-ABE6-93D56E598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E89E51-9D9C-443E-BDC0-9BFF5B3DF7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1319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5DA99C-A0B7-44C0-A668-EE4FA79101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5494CF-03B8-471F-9E2B-0F646514D7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AA57E3-17FF-464F-8DC2-6088BB4291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D3F5F6-BBAF-4914-B47A-FAE63A3849B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6B13651-CF00-4773-8A65-77521981000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DE4A351-2128-478C-B239-CBA641A3C8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4721FE-10B4-425D-B7A6-C5F8E9F4E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0D284F-4DBE-4530-A3ED-88CAE3F7A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4297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9E524-404D-4C98-9A84-A83E65AD7E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379F0AE-6B5B-4D7C-9815-296BC2BF67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B024A6-D044-42EA-A5E7-27F572578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212D4-014E-43E8-A6D0-DA19A55A9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6097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2D2814-7304-409A-89AC-D33B9B3592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9DE605-3D70-4BAA-B187-916D74297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454C6C3-0D09-43BD-83D0-A2E6433338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1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700C8-47C9-412A-82BB-D494C9AD7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3D5EE-F708-4C67-B540-5DCFF93C2F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3C6354-62EE-400C-BC28-99BBABB573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AD4C77-E9C4-4709-BB91-6FCD50BF3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A85599-7259-47BE-B4E4-538073B782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C8D78E-70E5-42AC-B85B-4FA26FC1E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977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3F686-537B-48E0-8825-84E408433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185A25F-AC3A-4D33-99C2-AE0A059C4E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E3ADA47-AF6D-43E4-907A-7E9C537CEB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1867C5-2B06-48EE-985B-4EAA9F39C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EA9AA51-0766-4EB4-87F8-7BD0183FAF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B6F4E5-3FE0-4DF1-910A-BA55A688F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26691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190EA0-D79B-422D-8B91-2771D48ABE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46C39C-B7A9-4084-9848-CACB528B31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F22F25C-616D-4075-8AAA-4E6D9ABC62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97FD10-F65B-4511-9E52-F3AECCA0686B}" type="datetimeFigureOut">
              <a:rPr lang="en-US" smtClean="0"/>
              <a:t>10/2/2021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FFFF45-5310-4DB3-8D1F-D4BEB5CABB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BB3DE6-3C3D-4D94-8F32-D1CBA664489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CA9DFC-58D8-4DAE-9305-F31876F289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4816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solarsystem.nasa.gov/moons/jupiter-moons/callisto/in-depth/" TargetMode="External"/><Relationship Id="rId2" Type="http://schemas.openxmlformats.org/officeDocument/2006/relationships/hyperlink" Target="https://space-facts.com/moons/callist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solarsystem.nasa.gov/moons/jupiter-moons/ganymede/in-depth/" TargetMode="External"/><Relationship Id="rId2" Type="http://schemas.openxmlformats.org/officeDocument/2006/relationships/hyperlink" Target="https://space-facts.com/moons/ganymede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solarsystem.nasa.gov/moons/jupiter-moons/europa/in-depth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ds-rings.seti.org/press_releases/pages/PIA00xxx/PIA00502.html" TargetMode="External"/><Relationship Id="rId2" Type="http://schemas.openxmlformats.org/officeDocument/2006/relationships/hyperlink" Target="https://pds-rings.seti.org/press_releases/pages/PIA00xxx/PIA00023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ssdc.gsfc.nasa.gov/planetary/factsheet/joviansatfact.html" TargetMode="External"/><Relationship Id="rId4" Type="http://schemas.openxmlformats.org/officeDocument/2006/relationships/hyperlink" Target="https://pds-rings.seti.org/press_releases/pages/PIA03xxx/PIA03456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solarsystem.nasa.gov/moons/jupiter-moons/europa/in-depth/" TargetMode="External"/><Relationship Id="rId2" Type="http://schemas.openxmlformats.org/officeDocument/2006/relationships/hyperlink" Target="https://pds-rings.seti.org/press_releases/pages/PIA00xxx/PIA00716.html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solarsystem.nasa.gov/moons/jupiter-moons/europa/in-depth/" TargetMode="External"/><Relationship Id="rId2" Type="http://schemas.openxmlformats.org/officeDocument/2006/relationships/hyperlink" Target="https://space-facts.com/moons/europa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solarsystem.nasa.gov/moons/jupiter-moons/io/overview/" TargetMode="External"/><Relationship Id="rId2" Type="http://schemas.openxmlformats.org/officeDocument/2006/relationships/hyperlink" Target="https://space-facts.com/moons/io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A09C586-A34E-4F0C-9096-88BAAF1B3E06}"/>
              </a:ext>
            </a:extLst>
          </p:cNvPr>
          <p:cNvSpPr/>
          <p:nvPr/>
        </p:nvSpPr>
        <p:spPr>
          <a:xfrm>
            <a:off x="1633492" y="426128"/>
            <a:ext cx="9516862" cy="5850385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A4BE1AB-EDF0-427B-A5F5-6971EBDB10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29" t="3289" r="52233" b="3289"/>
          <a:stretch/>
        </p:blipFill>
        <p:spPr>
          <a:xfrm>
            <a:off x="3453414" y="426128"/>
            <a:ext cx="5791104" cy="58503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2E92F7B-19D3-4E08-90D4-80A2E3BF6BDD}"/>
              </a:ext>
            </a:extLst>
          </p:cNvPr>
          <p:cNvSpPr txBox="1"/>
          <p:nvPr/>
        </p:nvSpPr>
        <p:spPr>
          <a:xfrm>
            <a:off x="2472526" y="426128"/>
            <a:ext cx="18952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bg1"/>
                </a:solidFill>
              </a:rPr>
              <a:t>Europa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6D571A5-9510-453E-B00E-A2178728FE93}"/>
              </a:ext>
            </a:extLst>
          </p:cNvPr>
          <p:cNvSpPr txBox="1"/>
          <p:nvPr/>
        </p:nvSpPr>
        <p:spPr>
          <a:xfrm>
            <a:off x="1932165" y="1633491"/>
            <a:ext cx="18731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Discovered in 1610 by Galileo Galilei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309400A-684A-4FEC-9F71-2EC1B5399EA4}"/>
              </a:ext>
            </a:extLst>
          </p:cNvPr>
          <p:cNvSpPr txBox="1"/>
          <p:nvPr/>
        </p:nvSpPr>
        <p:spPr>
          <a:xfrm>
            <a:off x="2076544" y="4294533"/>
            <a:ext cx="18731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Orbital Period:</a:t>
            </a:r>
          </a:p>
          <a:p>
            <a:r>
              <a:rPr lang="en-US" sz="2500" dirty="0">
                <a:solidFill>
                  <a:schemeClr val="bg1"/>
                </a:solidFill>
              </a:rPr>
              <a:t>3.55 Earth days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00AC30-82CA-4BA2-AA48-5D8273387CBA}"/>
              </a:ext>
            </a:extLst>
          </p:cNvPr>
          <p:cNvSpPr txBox="1"/>
          <p:nvPr/>
        </p:nvSpPr>
        <p:spPr>
          <a:xfrm>
            <a:off x="9128225" y="771717"/>
            <a:ext cx="18731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Radius:</a:t>
            </a:r>
          </a:p>
          <a:p>
            <a:r>
              <a:rPr lang="en-US" sz="2500" dirty="0">
                <a:solidFill>
                  <a:schemeClr val="bg1"/>
                </a:solidFill>
              </a:rPr>
              <a:t>1,560.8 km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7EFEFEB-B7A5-40F5-AB85-31F8F5E2B958}"/>
              </a:ext>
            </a:extLst>
          </p:cNvPr>
          <p:cNvSpPr txBox="1"/>
          <p:nvPr/>
        </p:nvSpPr>
        <p:spPr>
          <a:xfrm>
            <a:off x="9244518" y="4919708"/>
            <a:ext cx="18731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Mass: 4.7x10</a:t>
            </a:r>
            <a:r>
              <a:rPr lang="en-US" sz="2500" baseline="30000" dirty="0">
                <a:solidFill>
                  <a:schemeClr val="bg1"/>
                </a:solidFill>
              </a:rPr>
              <a:t>22 </a:t>
            </a:r>
            <a:r>
              <a:rPr lang="en-US" sz="2500" dirty="0">
                <a:solidFill>
                  <a:schemeClr val="bg1"/>
                </a:solidFill>
              </a:rPr>
              <a:t>kg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E99D086-E0F2-48AF-8B70-6652D6DE40F5}"/>
              </a:ext>
            </a:extLst>
          </p:cNvPr>
          <p:cNvSpPr txBox="1"/>
          <p:nvPr/>
        </p:nvSpPr>
        <p:spPr>
          <a:xfrm>
            <a:off x="9384227" y="2641459"/>
            <a:ext cx="175121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Sunlight arrives in 45 minutes</a:t>
            </a:r>
          </a:p>
        </p:txBody>
      </p:sp>
    </p:spTree>
    <p:extLst>
      <p:ext uri="{BB962C8B-B14F-4D97-AF65-F5344CB8AC3E}">
        <p14:creationId xmlns:p14="http://schemas.microsoft.com/office/powerpoint/2010/main" val="27240945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44106-A967-4A23-B390-B3BBF0FF42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Callisto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B819F-15BB-4B64-9D0D-AA7348666D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https://space-facts.com/moons/callisto/</a:t>
            </a:r>
            <a:endParaRPr lang="en-US" dirty="0"/>
          </a:p>
          <a:p>
            <a:pPr lvl="1"/>
            <a:r>
              <a:rPr lang="en-US" dirty="0"/>
              <a:t>Surface has water ice, CO2 ice, silicate dust, rock particles, hydrocarbon compounds. Interior ocean. </a:t>
            </a:r>
          </a:p>
          <a:p>
            <a:pPr lvl="1"/>
            <a:r>
              <a:rPr lang="en-US" dirty="0"/>
              <a:t>Most heavily cratered surface of a world in the solar system</a:t>
            </a:r>
          </a:p>
          <a:p>
            <a:pPr lvl="1"/>
            <a:r>
              <a:rPr lang="en-US" dirty="0"/>
              <a:t>Missions that have explored </a:t>
            </a:r>
            <a:r>
              <a:rPr lang="en-US" dirty="0" err="1"/>
              <a:t>Callisto</a:t>
            </a:r>
            <a:r>
              <a:rPr lang="en-US" dirty="0"/>
              <a:t>: Pioneer, Voyager, Galileo, Cassini, New Horizons</a:t>
            </a:r>
          </a:p>
          <a:p>
            <a:r>
              <a:rPr lang="en-US" dirty="0">
                <a:hlinkClick r:id="rId3"/>
              </a:rPr>
              <a:t>https://solarsystem.nasa.gov/moons/jupiter-moons/callisto/in-depth/</a:t>
            </a:r>
            <a:endParaRPr lang="en-US" dirty="0"/>
          </a:p>
          <a:p>
            <a:pPr lvl="1"/>
            <a:r>
              <a:rPr lang="en-US" dirty="0"/>
              <a:t>About the size of Mercury</a:t>
            </a:r>
          </a:p>
          <a:p>
            <a:pPr lvl="1"/>
            <a:r>
              <a:rPr lang="en-US" dirty="0"/>
              <a:t>Suspected subsurface ocean – potential for life. Oxygen detected in exosphere</a:t>
            </a:r>
          </a:p>
        </p:txBody>
      </p:sp>
    </p:spTree>
    <p:extLst>
      <p:ext uri="{BB962C8B-B14F-4D97-AF65-F5344CB8AC3E}">
        <p14:creationId xmlns:p14="http://schemas.microsoft.com/office/powerpoint/2010/main" val="22452830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6709F4-1B11-4C30-B02F-7204A441E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Ganymede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4891F-753E-4CC0-BA89-307FF8FBFD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1. Hubble Space Telescope, Pioneer 10, Voyager, Galileo, New Horizons, Juno</a:t>
            </a:r>
          </a:p>
          <a:p>
            <a:r>
              <a:rPr lang="en-US" dirty="0"/>
              <a:t>2.</a:t>
            </a:r>
          </a:p>
          <a:p>
            <a:r>
              <a:rPr lang="en-US" dirty="0"/>
              <a:t>3.</a:t>
            </a:r>
          </a:p>
          <a:p>
            <a:r>
              <a:rPr lang="en-US" dirty="0"/>
              <a:t>4.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https://space-facts.com/moons/ganymede/</a:t>
            </a:r>
            <a:endParaRPr lang="en-US" dirty="0"/>
          </a:p>
          <a:p>
            <a:pPr lvl="1"/>
            <a:r>
              <a:rPr lang="en-US" dirty="0"/>
              <a:t>Largest moon in the solar system, larger than Mercury. </a:t>
            </a:r>
          </a:p>
          <a:p>
            <a:pPr lvl="1"/>
            <a:r>
              <a:rPr lang="en-US" dirty="0"/>
              <a:t>Strong magnetosphere so thought to have subsurface ocean over liquid iron and nickel core</a:t>
            </a:r>
          </a:p>
          <a:p>
            <a:r>
              <a:rPr lang="en-US" dirty="0">
                <a:hlinkClick r:id="rId3"/>
              </a:rPr>
              <a:t>https://solarsystem.nasa.gov/moons/jupiter-moons/ganymede/in-depth/</a:t>
            </a:r>
            <a:endParaRPr lang="en-US" dirty="0"/>
          </a:p>
          <a:p>
            <a:pPr lvl="1"/>
            <a:r>
              <a:rPr lang="en-US" dirty="0"/>
              <a:t>Only moon with it’s own magnetic field. auroras – glowing electrified gas</a:t>
            </a:r>
          </a:p>
          <a:p>
            <a:pPr lvl="1"/>
            <a:r>
              <a:rPr lang="en-US" dirty="0"/>
              <a:t>Underground saltwater ocean suspected. More water than all Earth’s surface. </a:t>
            </a:r>
          </a:p>
          <a:p>
            <a:pPr lvl="1"/>
            <a:r>
              <a:rPr lang="en-US" dirty="0"/>
              <a:t>Thick ice shell about 800km thick. </a:t>
            </a:r>
          </a:p>
        </p:txBody>
      </p:sp>
    </p:spTree>
    <p:extLst>
      <p:ext uri="{BB962C8B-B14F-4D97-AF65-F5344CB8AC3E}">
        <p14:creationId xmlns:p14="http://schemas.microsoft.com/office/powerpoint/2010/main" val="27807821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2324F-5A99-45A3-B727-E2FC4083E1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Jupiter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BD2C3F-45B3-4FEB-81F2-239B0CBD8A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https://solarsystem.nasa.gov/moons/jupiter-moons/europa/in-depth/</a:t>
            </a:r>
            <a:endParaRPr lang="en-US" dirty="0"/>
          </a:p>
          <a:p>
            <a:pPr lvl="1"/>
            <a:r>
              <a:rPr lang="en-US" dirty="0"/>
              <a:t>Jupiter takes 4,333 Earth days to orbit the Sun</a:t>
            </a:r>
          </a:p>
          <a:p>
            <a:pPr lvl="1"/>
            <a:r>
              <a:rPr lang="en-US" b="0" i="0" dirty="0">
                <a:solidFill>
                  <a:srgbClr val="3A3A3A"/>
                </a:solidFill>
                <a:effectLst/>
                <a:latin typeface="Metropolis"/>
              </a:rPr>
              <a:t>Jupiter’s moons Io, Europa, and Ganymede are in what is called a resonance – every time Ganymede orbits Jupiter once, Europa orbits twice, and Io orbits four times</a:t>
            </a:r>
          </a:p>
          <a:p>
            <a:pPr lvl="1"/>
            <a:r>
              <a:rPr lang="en-US" dirty="0" err="1">
                <a:solidFill>
                  <a:srgbClr val="3A3A3A"/>
                </a:solidFill>
                <a:latin typeface="Metropolis"/>
              </a:rPr>
              <a:t>Callisto</a:t>
            </a:r>
            <a:r>
              <a:rPr lang="en-US" dirty="0">
                <a:solidFill>
                  <a:srgbClr val="3A3A3A"/>
                </a:solidFill>
                <a:latin typeface="Metropolis"/>
              </a:rPr>
              <a:t>, (and others) tidally locked so same side always facing Jupiter</a:t>
            </a:r>
          </a:p>
          <a:p>
            <a:pPr lvl="1"/>
            <a:r>
              <a:rPr lang="en-US" dirty="0">
                <a:solidFill>
                  <a:srgbClr val="3A3A3A"/>
                </a:solidFill>
                <a:latin typeface="Metropolis"/>
              </a:rPr>
              <a:t>Strong magnetic field to consider</a:t>
            </a:r>
          </a:p>
          <a:p>
            <a:pPr lvl="1"/>
            <a:r>
              <a:rPr lang="en-US" dirty="0">
                <a:solidFill>
                  <a:srgbClr val="3A3A3A"/>
                </a:solidFill>
                <a:latin typeface="Metropolis"/>
              </a:rPr>
              <a:t>These 4 Jovian moons were the first moons discovered orbiting a planet other than Earth. Led to </a:t>
            </a:r>
            <a:r>
              <a:rPr lang="en-US" dirty="0" err="1">
                <a:solidFill>
                  <a:srgbClr val="3A3A3A"/>
                </a:solidFill>
                <a:latin typeface="Metropolis"/>
              </a:rPr>
              <a:t>heliocentricism</a:t>
            </a:r>
            <a:r>
              <a:rPr lang="en-US" dirty="0">
                <a:solidFill>
                  <a:srgbClr val="3A3A3A"/>
                </a:solidFill>
                <a:latin typeface="Metropolis"/>
              </a:rPr>
              <a:t>. </a:t>
            </a:r>
            <a:endParaRPr lang="en-US" dirty="0"/>
          </a:p>
          <a:p>
            <a:r>
              <a:rPr lang="en-US" dirty="0"/>
              <a:t>Other Link</a:t>
            </a:r>
          </a:p>
        </p:txBody>
      </p:sp>
    </p:spTree>
    <p:extLst>
      <p:ext uri="{BB962C8B-B14F-4D97-AF65-F5344CB8AC3E}">
        <p14:creationId xmlns:p14="http://schemas.microsoft.com/office/powerpoint/2010/main" val="14752580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3C316ADB-336F-4294-8428-4BF26A568D6C}"/>
              </a:ext>
            </a:extLst>
          </p:cNvPr>
          <p:cNvSpPr/>
          <p:nvPr/>
        </p:nvSpPr>
        <p:spPr>
          <a:xfrm>
            <a:off x="1633492" y="426128"/>
            <a:ext cx="9516862" cy="5850385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8F1084A-02FF-4C7B-9325-44DA129A0AD7}"/>
              </a:ext>
            </a:extLst>
          </p:cNvPr>
          <p:cNvSpPr txBox="1"/>
          <p:nvPr/>
        </p:nvSpPr>
        <p:spPr>
          <a:xfrm>
            <a:off x="2472526" y="426128"/>
            <a:ext cx="18952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bg1"/>
                </a:solidFill>
              </a:rPr>
              <a:t>Europa</a:t>
            </a:r>
          </a:p>
        </p:txBody>
      </p:sp>
    </p:spTree>
    <p:extLst>
      <p:ext uri="{BB962C8B-B14F-4D97-AF65-F5344CB8AC3E}">
        <p14:creationId xmlns:p14="http://schemas.microsoft.com/office/powerpoint/2010/main" val="5616496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1D6B96B-1CC2-4419-9F72-6ACE36F77310}"/>
              </a:ext>
            </a:extLst>
          </p:cNvPr>
          <p:cNvSpPr/>
          <p:nvPr/>
        </p:nvSpPr>
        <p:spPr>
          <a:xfrm>
            <a:off x="1633492" y="426128"/>
            <a:ext cx="9516862" cy="5850385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FED31C0-9EA8-43CA-86FE-9BDB7034F71B}"/>
              </a:ext>
            </a:extLst>
          </p:cNvPr>
          <p:cNvSpPr txBox="1"/>
          <p:nvPr/>
        </p:nvSpPr>
        <p:spPr>
          <a:xfrm>
            <a:off x="2472526" y="426128"/>
            <a:ext cx="18952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bg1"/>
                </a:solidFill>
              </a:rPr>
              <a:t>Io</a:t>
            </a:r>
          </a:p>
        </p:txBody>
      </p:sp>
    </p:spTree>
    <p:extLst>
      <p:ext uri="{BB962C8B-B14F-4D97-AF65-F5344CB8AC3E}">
        <p14:creationId xmlns:p14="http://schemas.microsoft.com/office/powerpoint/2010/main" val="3816825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CC424D82-F63A-4054-A9C0-693E61755E8C}"/>
              </a:ext>
            </a:extLst>
          </p:cNvPr>
          <p:cNvSpPr/>
          <p:nvPr/>
        </p:nvSpPr>
        <p:spPr>
          <a:xfrm>
            <a:off x="1633492" y="426128"/>
            <a:ext cx="9516862" cy="5850385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EE2771-5D7B-46A5-900D-FF7DD3555161}"/>
              </a:ext>
            </a:extLst>
          </p:cNvPr>
          <p:cNvSpPr txBox="1"/>
          <p:nvPr/>
        </p:nvSpPr>
        <p:spPr>
          <a:xfrm>
            <a:off x="2472526" y="426128"/>
            <a:ext cx="18952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 err="1">
                <a:solidFill>
                  <a:schemeClr val="bg1"/>
                </a:solidFill>
              </a:rPr>
              <a:t>Callisto</a:t>
            </a:r>
            <a:endParaRPr lang="en-US" sz="4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1807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DBE8B161-DC4C-48A7-BEEF-B5073FB23F97}"/>
              </a:ext>
            </a:extLst>
          </p:cNvPr>
          <p:cNvSpPr/>
          <p:nvPr/>
        </p:nvSpPr>
        <p:spPr>
          <a:xfrm>
            <a:off x="1633492" y="426128"/>
            <a:ext cx="9516862" cy="5850385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635E6BF-0A5F-497E-B95F-F96C59F2625F}"/>
              </a:ext>
            </a:extLst>
          </p:cNvPr>
          <p:cNvSpPr txBox="1"/>
          <p:nvPr/>
        </p:nvSpPr>
        <p:spPr>
          <a:xfrm>
            <a:off x="2226122" y="426128"/>
            <a:ext cx="28096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bg1"/>
                </a:solidFill>
              </a:rPr>
              <a:t>Ganymede</a:t>
            </a:r>
          </a:p>
        </p:txBody>
      </p:sp>
    </p:spTree>
    <p:extLst>
      <p:ext uri="{BB962C8B-B14F-4D97-AF65-F5344CB8AC3E}">
        <p14:creationId xmlns:p14="http://schemas.microsoft.com/office/powerpoint/2010/main" val="14894413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A09C586-A34E-4F0C-9096-88BAAF1B3E06}"/>
              </a:ext>
            </a:extLst>
          </p:cNvPr>
          <p:cNvSpPr/>
          <p:nvPr/>
        </p:nvSpPr>
        <p:spPr>
          <a:xfrm>
            <a:off x="1633492" y="426128"/>
            <a:ext cx="9516862" cy="5850385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5E632A-5723-4D14-AB19-530BD9BD1C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828" t="10610" r="60961" b="60926"/>
          <a:stretch/>
        </p:blipFill>
        <p:spPr>
          <a:xfrm>
            <a:off x="3511119" y="426128"/>
            <a:ext cx="5761608" cy="5813354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89AB438-5609-4158-ABF0-DEBC7B77C0B9}"/>
              </a:ext>
            </a:extLst>
          </p:cNvPr>
          <p:cNvSpPr txBox="1"/>
          <p:nvPr/>
        </p:nvSpPr>
        <p:spPr>
          <a:xfrm>
            <a:off x="2472526" y="426128"/>
            <a:ext cx="18952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bg1"/>
                </a:solidFill>
              </a:rPr>
              <a:t>Io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01214D8-41A5-4F3A-B752-925079367E2B}"/>
              </a:ext>
            </a:extLst>
          </p:cNvPr>
          <p:cNvSpPr txBox="1"/>
          <p:nvPr/>
        </p:nvSpPr>
        <p:spPr>
          <a:xfrm>
            <a:off x="1941944" y="1633491"/>
            <a:ext cx="18731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Discovered in 1610 by Galileo Galilei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566A0F1-6F0A-48F4-975B-69FD71761BB0}"/>
              </a:ext>
            </a:extLst>
          </p:cNvPr>
          <p:cNvSpPr txBox="1"/>
          <p:nvPr/>
        </p:nvSpPr>
        <p:spPr>
          <a:xfrm>
            <a:off x="9128225" y="771717"/>
            <a:ext cx="18731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Radius:</a:t>
            </a:r>
          </a:p>
          <a:p>
            <a:r>
              <a:rPr lang="en-US" sz="2500" dirty="0">
                <a:solidFill>
                  <a:schemeClr val="bg1"/>
                </a:solidFill>
              </a:rPr>
              <a:t>1,821.6 km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15F65ED-9734-467C-917B-207B806CA4F2}"/>
              </a:ext>
            </a:extLst>
          </p:cNvPr>
          <p:cNvSpPr txBox="1"/>
          <p:nvPr/>
        </p:nvSpPr>
        <p:spPr>
          <a:xfrm>
            <a:off x="9244518" y="4919708"/>
            <a:ext cx="18731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Mass:</a:t>
            </a:r>
          </a:p>
          <a:p>
            <a:r>
              <a:rPr lang="en-US" sz="2500" dirty="0">
                <a:solidFill>
                  <a:schemeClr val="bg1"/>
                </a:solidFill>
              </a:rPr>
              <a:t>8.9x10</a:t>
            </a:r>
            <a:r>
              <a:rPr lang="en-US" sz="2500" baseline="30000" dirty="0">
                <a:solidFill>
                  <a:schemeClr val="bg1"/>
                </a:solidFill>
              </a:rPr>
              <a:t>22 </a:t>
            </a:r>
            <a:r>
              <a:rPr lang="en-US" sz="2500" dirty="0">
                <a:solidFill>
                  <a:schemeClr val="bg1"/>
                </a:solidFill>
              </a:rPr>
              <a:t>kg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235F584-7B62-46C2-B277-D8A78F8345DA}"/>
              </a:ext>
            </a:extLst>
          </p:cNvPr>
          <p:cNvSpPr txBox="1"/>
          <p:nvPr/>
        </p:nvSpPr>
        <p:spPr>
          <a:xfrm>
            <a:off x="2076544" y="4294533"/>
            <a:ext cx="18731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Orbital Period:</a:t>
            </a:r>
          </a:p>
          <a:p>
            <a:r>
              <a:rPr lang="en-US" sz="2500" dirty="0">
                <a:solidFill>
                  <a:schemeClr val="bg1"/>
                </a:solidFill>
              </a:rPr>
              <a:t>1.77 Earth days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0D9958A-8E10-4588-A406-B6A206B24246}"/>
              </a:ext>
            </a:extLst>
          </p:cNvPr>
          <p:cNvSpPr txBox="1"/>
          <p:nvPr/>
        </p:nvSpPr>
        <p:spPr>
          <a:xfrm>
            <a:off x="9384227" y="2641459"/>
            <a:ext cx="175121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Sunlight arrives in __ minutes</a:t>
            </a:r>
          </a:p>
        </p:txBody>
      </p:sp>
    </p:spTree>
    <p:extLst>
      <p:ext uri="{BB962C8B-B14F-4D97-AF65-F5344CB8AC3E}">
        <p14:creationId xmlns:p14="http://schemas.microsoft.com/office/powerpoint/2010/main" val="2713703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A09C586-A34E-4F0C-9096-88BAAF1B3E06}"/>
              </a:ext>
            </a:extLst>
          </p:cNvPr>
          <p:cNvSpPr/>
          <p:nvPr/>
        </p:nvSpPr>
        <p:spPr>
          <a:xfrm>
            <a:off x="1633492" y="426128"/>
            <a:ext cx="9516862" cy="5850385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BDAC6CF-DEB1-43DD-B78F-89E64AE3A27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259" t="6214" r="5697" b="6214"/>
          <a:stretch/>
        </p:blipFill>
        <p:spPr>
          <a:xfrm>
            <a:off x="3471169" y="426128"/>
            <a:ext cx="5841507" cy="584582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3FB21B8-73E8-4635-B0EF-172DF0175033}"/>
              </a:ext>
            </a:extLst>
          </p:cNvPr>
          <p:cNvSpPr txBox="1"/>
          <p:nvPr/>
        </p:nvSpPr>
        <p:spPr>
          <a:xfrm>
            <a:off x="2472526" y="426128"/>
            <a:ext cx="18952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 err="1">
                <a:solidFill>
                  <a:schemeClr val="bg1"/>
                </a:solidFill>
              </a:rPr>
              <a:t>Callisto</a:t>
            </a:r>
            <a:endParaRPr lang="en-US" sz="4500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580A25-62E8-4039-B43D-E8B0D5013162}"/>
              </a:ext>
            </a:extLst>
          </p:cNvPr>
          <p:cNvSpPr txBox="1"/>
          <p:nvPr/>
        </p:nvSpPr>
        <p:spPr>
          <a:xfrm>
            <a:off x="1941944" y="1633491"/>
            <a:ext cx="18731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Discovered in 1610 by Galileo Galilei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15521E-763C-4687-AFCA-42E63A1ED473}"/>
              </a:ext>
            </a:extLst>
          </p:cNvPr>
          <p:cNvSpPr txBox="1"/>
          <p:nvPr/>
        </p:nvSpPr>
        <p:spPr>
          <a:xfrm>
            <a:off x="9128225" y="771717"/>
            <a:ext cx="18731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Radius: 2,410.3 km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28F3E2C-A102-4400-904C-63E5532EB2A1}"/>
              </a:ext>
            </a:extLst>
          </p:cNvPr>
          <p:cNvSpPr txBox="1"/>
          <p:nvPr/>
        </p:nvSpPr>
        <p:spPr>
          <a:xfrm>
            <a:off x="9244518" y="4919708"/>
            <a:ext cx="18731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Mass:</a:t>
            </a:r>
          </a:p>
          <a:p>
            <a:r>
              <a:rPr lang="en-US" sz="2500" dirty="0">
                <a:solidFill>
                  <a:schemeClr val="bg1"/>
                </a:solidFill>
              </a:rPr>
              <a:t>10.8x10</a:t>
            </a:r>
            <a:r>
              <a:rPr lang="en-US" sz="2500" baseline="30000" dirty="0">
                <a:solidFill>
                  <a:schemeClr val="bg1"/>
                </a:solidFill>
              </a:rPr>
              <a:t>22 </a:t>
            </a:r>
            <a:r>
              <a:rPr lang="en-US" sz="2500" dirty="0">
                <a:solidFill>
                  <a:schemeClr val="bg1"/>
                </a:solidFill>
              </a:rPr>
              <a:t>kg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E94912-06C3-41CC-AEF7-86C7F7F1B24A}"/>
              </a:ext>
            </a:extLst>
          </p:cNvPr>
          <p:cNvSpPr txBox="1"/>
          <p:nvPr/>
        </p:nvSpPr>
        <p:spPr>
          <a:xfrm>
            <a:off x="2076544" y="4294533"/>
            <a:ext cx="18731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Orbital Period:</a:t>
            </a:r>
          </a:p>
          <a:p>
            <a:r>
              <a:rPr lang="en-US" sz="2500" dirty="0">
                <a:solidFill>
                  <a:schemeClr val="bg1"/>
                </a:solidFill>
              </a:rPr>
              <a:t>16.69 Earth days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094E02E-CB3E-4A62-B0B5-A482375FCCEB}"/>
              </a:ext>
            </a:extLst>
          </p:cNvPr>
          <p:cNvSpPr txBox="1"/>
          <p:nvPr/>
        </p:nvSpPr>
        <p:spPr>
          <a:xfrm>
            <a:off x="9384227" y="2641459"/>
            <a:ext cx="175121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Sunlight arrives in __ minutes</a:t>
            </a:r>
          </a:p>
        </p:txBody>
      </p:sp>
    </p:spTree>
    <p:extLst>
      <p:ext uri="{BB962C8B-B14F-4D97-AF65-F5344CB8AC3E}">
        <p14:creationId xmlns:p14="http://schemas.microsoft.com/office/powerpoint/2010/main" val="721594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2A09C586-A34E-4F0C-9096-88BAAF1B3E06}"/>
              </a:ext>
            </a:extLst>
          </p:cNvPr>
          <p:cNvSpPr/>
          <p:nvPr/>
        </p:nvSpPr>
        <p:spPr>
          <a:xfrm>
            <a:off x="1633492" y="426128"/>
            <a:ext cx="9516862" cy="5850385"/>
          </a:xfrm>
          <a:prstGeom prst="roundRect">
            <a:avLst/>
          </a:prstGeom>
          <a:solidFill>
            <a:schemeClr val="tx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9032B45-7E35-4FB9-A9F3-ACC8FE48EAF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348" t="48544" r="53970" b="8479"/>
          <a:stretch/>
        </p:blipFill>
        <p:spPr>
          <a:xfrm>
            <a:off x="3693110" y="481613"/>
            <a:ext cx="5620352" cy="5794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DF6D5EE-6785-47FA-AA6B-C044F320722B}"/>
              </a:ext>
            </a:extLst>
          </p:cNvPr>
          <p:cNvSpPr txBox="1"/>
          <p:nvPr/>
        </p:nvSpPr>
        <p:spPr>
          <a:xfrm>
            <a:off x="2226122" y="426128"/>
            <a:ext cx="280968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500" dirty="0">
                <a:solidFill>
                  <a:schemeClr val="bg1"/>
                </a:solidFill>
              </a:rPr>
              <a:t>Ganymede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5C4749-046F-4800-8E02-D0BF3975517D}"/>
              </a:ext>
            </a:extLst>
          </p:cNvPr>
          <p:cNvSpPr txBox="1"/>
          <p:nvPr/>
        </p:nvSpPr>
        <p:spPr>
          <a:xfrm>
            <a:off x="1941944" y="1633491"/>
            <a:ext cx="18731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Discovered in 1610 by Galileo Galilei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4DF4D5-6FDE-44E6-B9A7-04192280CD9D}"/>
              </a:ext>
            </a:extLst>
          </p:cNvPr>
          <p:cNvSpPr txBox="1"/>
          <p:nvPr/>
        </p:nvSpPr>
        <p:spPr>
          <a:xfrm>
            <a:off x="9128225" y="771717"/>
            <a:ext cx="18731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Radius:</a:t>
            </a:r>
          </a:p>
          <a:p>
            <a:r>
              <a:rPr lang="en-US" sz="2500" dirty="0">
                <a:solidFill>
                  <a:schemeClr val="bg1"/>
                </a:solidFill>
              </a:rPr>
              <a:t>2,631.2 km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B8E8F31-13C3-486A-B31A-103D8E124794}"/>
              </a:ext>
            </a:extLst>
          </p:cNvPr>
          <p:cNvSpPr txBox="1"/>
          <p:nvPr/>
        </p:nvSpPr>
        <p:spPr>
          <a:xfrm>
            <a:off x="9244518" y="4919708"/>
            <a:ext cx="1873188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Mass:</a:t>
            </a:r>
          </a:p>
          <a:p>
            <a:r>
              <a:rPr lang="en-US" sz="2500" dirty="0">
                <a:solidFill>
                  <a:schemeClr val="bg1"/>
                </a:solidFill>
              </a:rPr>
              <a:t>14.8x10</a:t>
            </a:r>
            <a:r>
              <a:rPr lang="en-US" sz="2500" baseline="30000" dirty="0">
                <a:solidFill>
                  <a:schemeClr val="bg1"/>
                </a:solidFill>
              </a:rPr>
              <a:t>22 </a:t>
            </a:r>
            <a:r>
              <a:rPr lang="en-US" sz="2500" dirty="0">
                <a:solidFill>
                  <a:schemeClr val="bg1"/>
                </a:solidFill>
              </a:rPr>
              <a:t>kg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05161F0-DC7E-493F-9F94-DA5D47D5DD3A}"/>
              </a:ext>
            </a:extLst>
          </p:cNvPr>
          <p:cNvSpPr txBox="1"/>
          <p:nvPr/>
        </p:nvSpPr>
        <p:spPr>
          <a:xfrm>
            <a:off x="2076544" y="4294533"/>
            <a:ext cx="187318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Orbital Period:</a:t>
            </a:r>
          </a:p>
          <a:p>
            <a:r>
              <a:rPr lang="en-US" sz="2500" dirty="0">
                <a:solidFill>
                  <a:schemeClr val="bg1"/>
                </a:solidFill>
              </a:rPr>
              <a:t>7.15 Earth days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F1EF5F-F9B2-4770-BBC3-3F899A48D63B}"/>
              </a:ext>
            </a:extLst>
          </p:cNvPr>
          <p:cNvSpPr txBox="1"/>
          <p:nvPr/>
        </p:nvSpPr>
        <p:spPr>
          <a:xfrm>
            <a:off x="9384227" y="2641459"/>
            <a:ext cx="1751215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>
                <a:solidFill>
                  <a:schemeClr val="bg1"/>
                </a:solidFill>
              </a:rPr>
              <a:t>Sunlight arrives in __ minutes</a:t>
            </a:r>
          </a:p>
        </p:txBody>
      </p:sp>
    </p:spTree>
    <p:extLst>
      <p:ext uri="{BB962C8B-B14F-4D97-AF65-F5344CB8AC3E}">
        <p14:creationId xmlns:p14="http://schemas.microsoft.com/office/powerpoint/2010/main" val="34678676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5D3AD-0C0F-4882-BFB3-FF0C881C5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13569C-7ED8-461D-8A64-76A5C7FAC0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Io and Ganymede- </a:t>
            </a:r>
            <a:r>
              <a:rPr lang="en-US" dirty="0">
                <a:hlinkClick r:id="rId2"/>
              </a:rPr>
              <a:t>https://pds-rings.seti.org/press_releases/pages/PIA00xxx/PIA00023.html</a:t>
            </a:r>
            <a:endParaRPr lang="en-US" dirty="0"/>
          </a:p>
          <a:p>
            <a:r>
              <a:rPr lang="en-US" dirty="0"/>
              <a:t>Europa - </a:t>
            </a:r>
            <a:r>
              <a:rPr lang="en-US" dirty="0">
                <a:hlinkClick r:id="rId3"/>
              </a:rPr>
              <a:t>https://pds-rings.seti.org/press_releases/pages/PIA00xxx/PIA00502.html</a:t>
            </a:r>
            <a:endParaRPr lang="en-US" dirty="0"/>
          </a:p>
          <a:p>
            <a:r>
              <a:rPr lang="en-US" dirty="0" err="1"/>
              <a:t>Callisto</a:t>
            </a:r>
            <a:r>
              <a:rPr lang="en-US" dirty="0"/>
              <a:t> - </a:t>
            </a:r>
            <a:r>
              <a:rPr lang="en-US" dirty="0">
                <a:hlinkClick r:id="rId4"/>
              </a:rPr>
              <a:t>https://pds-rings.seti.org/press_releases/pages/PIA03xxx/PIA03456.html</a:t>
            </a:r>
            <a:endParaRPr lang="en-US" dirty="0"/>
          </a:p>
          <a:p>
            <a:r>
              <a:rPr lang="en-US" dirty="0">
                <a:hlinkClick r:id="rId5"/>
              </a:rPr>
              <a:t>https://nssdc.gsfc.nasa.gov/planetary/factsheet/joviansatfact.html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6933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1AECC9-6DBE-4E44-988F-954D1D5AEB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1606E5-707E-4B2B-BC67-810474C247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Ganymede - </a:t>
            </a:r>
            <a:r>
              <a:rPr lang="en-US" dirty="0">
                <a:hlinkClick r:id="rId2"/>
              </a:rPr>
              <a:t>https://pds-rings.seti.org/press_releases/pages/PIA00xxx/PIA00716.html</a:t>
            </a:r>
            <a:endParaRPr lang="en-US" dirty="0"/>
          </a:p>
          <a:p>
            <a:r>
              <a:rPr lang="en-US" dirty="0">
                <a:hlinkClick r:id="rId3"/>
              </a:rPr>
              <a:t>https://solarsystem.nasa.gov/moons/jupiter-moons/europa/in-depth/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20CD057-958B-4E6C-A063-2A3383C63F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800" y="-296068"/>
            <a:ext cx="2438400" cy="24384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8CCD032-E9C3-4595-BCFC-FC4FE30598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13810" y="3223801"/>
            <a:ext cx="3196083" cy="2953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65448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EE8C0-7B25-499C-BA0C-F5533256E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057C8F-0AED-4FA6-91FB-483270A798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Missions that explored the moon</a:t>
            </a:r>
          </a:p>
          <a:p>
            <a:r>
              <a:rPr lang="en-US" dirty="0"/>
              <a:t>2. fact relevant to game mission</a:t>
            </a:r>
          </a:p>
          <a:p>
            <a:r>
              <a:rPr lang="en-US" dirty="0"/>
              <a:t>3. fact relevant to game mission 2</a:t>
            </a:r>
          </a:p>
          <a:p>
            <a:r>
              <a:rPr lang="en-US" dirty="0"/>
              <a:t>4. fun fact</a:t>
            </a:r>
          </a:p>
        </p:txBody>
      </p:sp>
    </p:spTree>
    <p:extLst>
      <p:ext uri="{BB962C8B-B14F-4D97-AF65-F5344CB8AC3E}">
        <p14:creationId xmlns:p14="http://schemas.microsoft.com/office/powerpoint/2010/main" val="32079317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96CEA4-AEA8-4B23-AA0E-E358A1380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Europa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AC6B0-E68D-45AA-ADDB-CB10497F21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1. Voyager and Galileo missions. Hubble Space Telescope</a:t>
            </a:r>
          </a:p>
          <a:p>
            <a:r>
              <a:rPr lang="en-US" dirty="0"/>
              <a:t>2. Water-rich and warm interior could be hospitable to life</a:t>
            </a:r>
          </a:p>
          <a:p>
            <a:r>
              <a:rPr lang="en-US" dirty="0"/>
              <a:t>3.</a:t>
            </a:r>
          </a:p>
          <a:p>
            <a:r>
              <a:rPr lang="en-US" dirty="0"/>
              <a:t>4. almost the size of Earth’s Moon.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https://space-facts.com/moons/europa/</a:t>
            </a:r>
            <a:endParaRPr lang="en-US" dirty="0"/>
          </a:p>
          <a:p>
            <a:pPr lvl="1"/>
            <a:r>
              <a:rPr lang="en-US" dirty="0"/>
              <a:t>Magnetic field exists, meaning conductive beneath ice (salt water)</a:t>
            </a:r>
          </a:p>
          <a:p>
            <a:pPr lvl="1"/>
            <a:r>
              <a:rPr lang="en-US" dirty="0">
                <a:hlinkClick r:id="rId3"/>
              </a:rPr>
              <a:t>https://solarsystem.nasa.gov/moons/jupiter-moons/europa/in-depth/</a:t>
            </a:r>
            <a:endParaRPr lang="en-US" dirty="0"/>
          </a:p>
          <a:p>
            <a:pPr lvl="1"/>
            <a:r>
              <a:rPr lang="en-US" dirty="0"/>
              <a:t>Spectrograph at Keck Observatory to measure water vapor above Europa. Infrared light emit or absorb. </a:t>
            </a:r>
          </a:p>
          <a:p>
            <a:pPr lvl="1"/>
            <a:r>
              <a:rPr lang="en-US" dirty="0"/>
              <a:t>Ice shell probably 15-25 km thick. 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1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89E1AC-0C06-41A5-BEFF-CD45FB2D0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A07D06-D701-46C0-8254-E0A2C98F5B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Voyager, Cassini, Galileo, New Horizons</a:t>
            </a:r>
          </a:p>
          <a:p>
            <a:r>
              <a:rPr lang="en-US" dirty="0"/>
              <a:t>2. most volcanically active body in the solar system. &gt;400 active volcanoes</a:t>
            </a:r>
          </a:p>
          <a:p>
            <a:r>
              <a:rPr lang="en-US" dirty="0"/>
              <a:t>3. volcanic plums up to 200hm high, sulfur, sulfur dioxide, rocky ash</a:t>
            </a:r>
          </a:p>
          <a:p>
            <a:r>
              <a:rPr lang="en-US" dirty="0"/>
              <a:t>4. </a:t>
            </a:r>
          </a:p>
          <a:p>
            <a:r>
              <a:rPr lang="en-US" dirty="0">
                <a:hlinkClick r:id="rId2"/>
              </a:rPr>
              <a:t>https://space-facts.com/moons/io/</a:t>
            </a:r>
            <a:endParaRPr lang="en-US" dirty="0"/>
          </a:p>
          <a:p>
            <a:r>
              <a:rPr lang="en-US" dirty="0"/>
              <a:t>https://en.wikipedia.org/wiki/List_of_volcanic_features_on_Io</a:t>
            </a:r>
          </a:p>
          <a:p>
            <a:r>
              <a:rPr lang="en-US" dirty="0">
                <a:hlinkClick r:id="rId3"/>
              </a:rPr>
              <a:t>https://solarsystem.nasa.gov/moons/jupiter-moons/io/overview/</a:t>
            </a:r>
            <a:endParaRPr lang="en-US" dirty="0"/>
          </a:p>
          <a:p>
            <a:pPr lvl="1"/>
            <a:r>
              <a:rPr lang="en-US" dirty="0"/>
              <a:t>Lakes of molten silicate lava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6340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743</Words>
  <Application>Microsoft Office PowerPoint</Application>
  <PresentationFormat>Widescreen</PresentationFormat>
  <Paragraphs>100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Metropolis</vt:lpstr>
      <vt:lpstr>Office Theme</vt:lpstr>
      <vt:lpstr>PowerPoint Presentation</vt:lpstr>
      <vt:lpstr>PowerPoint Presentation</vt:lpstr>
      <vt:lpstr>PowerPoint Presentation</vt:lpstr>
      <vt:lpstr>PowerPoint Presentation</vt:lpstr>
      <vt:lpstr>References</vt:lpstr>
      <vt:lpstr>option</vt:lpstr>
      <vt:lpstr>Background</vt:lpstr>
      <vt:lpstr>Europa</vt:lpstr>
      <vt:lpstr>Io</vt:lpstr>
      <vt:lpstr>Callisto</vt:lpstr>
      <vt:lpstr>Ganymede</vt:lpstr>
      <vt:lpstr>Jupiter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Claudia Perez</dc:creator>
  <cp:lastModifiedBy>Claudia Perez</cp:lastModifiedBy>
  <cp:revision>1</cp:revision>
  <dcterms:created xsi:type="dcterms:W3CDTF">2021-10-02T19:09:42Z</dcterms:created>
  <dcterms:modified xsi:type="dcterms:W3CDTF">2021-10-02T22:09:44Z</dcterms:modified>
</cp:coreProperties>
</file>

<file path=docProps/thumbnail.jpeg>
</file>